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60" d="100"/>
          <a:sy n="60" d="100"/>
        </p:scale>
        <p:origin x="81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82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8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21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160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037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32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41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99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04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61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1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88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6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65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9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5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4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76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7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097307-1377-487C-A15D-2FEA27056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FA6AAC-E6AB-4D31-A9B0-2CFC2329A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altLang="zh-TW" sz="4800"/>
              <a:t>Application Challenge 4</a:t>
            </a:r>
            <a:br>
              <a:rPr lang="en-US" altLang="zh-TW" sz="4800"/>
            </a:br>
            <a:r>
              <a:rPr lang="en-US" altLang="zh-TW" sz="4800"/>
              <a:t>Press the Button.</a:t>
            </a:r>
            <a:endParaRPr lang="zh-TW" altLang="en-US" sz="480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279054-021E-4BEC-90BF-6FF95920F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96E1FE"/>
                </a:solidFill>
              </a:rPr>
              <a:t>第六組 </a:t>
            </a:r>
            <a:r>
              <a:rPr lang="en-US" altLang="zh-TW">
                <a:solidFill>
                  <a:srgbClr val="96E1FE"/>
                </a:solidFill>
              </a:rPr>
              <a:t>1053328</a:t>
            </a:r>
            <a:r>
              <a:rPr lang="zh-TW" altLang="en-US">
                <a:solidFill>
                  <a:srgbClr val="96E1FE"/>
                </a:solidFill>
              </a:rPr>
              <a:t> 黃子庭</a:t>
            </a:r>
          </a:p>
        </p:txBody>
      </p:sp>
    </p:spTree>
    <p:extLst>
      <p:ext uri="{BB962C8B-B14F-4D97-AF65-F5344CB8AC3E}">
        <p14:creationId xmlns:p14="http://schemas.microsoft.com/office/powerpoint/2010/main" val="1516828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1855F8-845B-41C3-88CB-0A490D36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-353066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5400" i="0" dirty="0"/>
              <a:t>比對</a:t>
            </a:r>
            <a:r>
              <a:rPr lang="en-US" altLang="zh-TW" sz="5400" i="0" dirty="0"/>
              <a:t>ASCII</a:t>
            </a:r>
            <a:r>
              <a:rPr lang="zh-TW" altLang="en-US" sz="5400" i="0" dirty="0"/>
              <a:t>碼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F5F2C09-3673-415E-9399-E66A067E5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33" y="873668"/>
            <a:ext cx="3551912" cy="5110665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C7AF6C46-E0A3-4457-96B3-203228F27700}"/>
              </a:ext>
            </a:extLst>
          </p:cNvPr>
          <p:cNvGrpSpPr>
            <a:grpSpLocks noChangeAspect="1"/>
          </p:cNvGrpSpPr>
          <p:nvPr/>
        </p:nvGrpSpPr>
        <p:grpSpPr>
          <a:xfrm>
            <a:off x="5060950" y="1903045"/>
            <a:ext cx="6750050" cy="2861906"/>
            <a:chOff x="1380452" y="2457348"/>
            <a:chExt cx="9339998" cy="3960000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5DA844A1-8EBA-456A-9694-AF0374D718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80452" y="2457348"/>
              <a:ext cx="2409000" cy="3960000"/>
              <a:chOff x="1730313" y="2509728"/>
              <a:chExt cx="2317869" cy="3810196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72F40ED8-651E-4CBD-8DA6-A09E6171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0313" y="2509728"/>
                <a:ext cx="2317869" cy="441348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16E0345-A33F-4A2C-99E6-5FAA58BAE2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3694"/>
              <a:stretch/>
            </p:blipFill>
            <p:spPr>
              <a:xfrm>
                <a:off x="1730313" y="2951076"/>
                <a:ext cx="2317869" cy="3368848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7A3001FE-3C3A-4008-814F-C69ACBAB9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1649" y="2457348"/>
              <a:ext cx="2457604" cy="39600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7719918-1064-4EDD-A666-BB408C088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91450" y="2457920"/>
              <a:ext cx="2429000" cy="3959428"/>
            </a:xfrm>
            <a:prstGeom prst="rect">
              <a:avLst/>
            </a:prstGeom>
          </p:spPr>
        </p:pic>
      </p:grpSp>
      <p:sp>
        <p:nvSpPr>
          <p:cNvPr id="15" name="標題 1">
            <a:extLst>
              <a:ext uri="{FF2B5EF4-FFF2-40B4-BE49-F238E27FC236}">
                <a16:creationId xmlns:a16="http://schemas.microsoft.com/office/drawing/2014/main" id="{CFDC2775-83BA-462E-9AC9-149A023AB67D}"/>
              </a:ext>
            </a:extLst>
          </p:cNvPr>
          <p:cNvSpPr txBox="1">
            <a:spLocks/>
          </p:cNvSpPr>
          <p:nvPr/>
        </p:nvSpPr>
        <p:spPr>
          <a:xfrm>
            <a:off x="4679883" y="4291225"/>
            <a:ext cx="7219954" cy="18288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i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4800" i="0" dirty="0">
                <a:solidFill>
                  <a:srgbClr val="FFFF00"/>
                </a:solidFill>
              </a:rPr>
              <a:t>Password is '</a:t>
            </a:r>
            <a:r>
              <a:rPr lang="en-US" altLang="zh-TW" sz="4800" i="0" dirty="0" err="1">
                <a:solidFill>
                  <a:srgbClr val="FFFF00"/>
                </a:solidFill>
              </a:rPr>
              <a:t>daytona</a:t>
            </a:r>
            <a:r>
              <a:rPr lang="en-US" altLang="zh-TW" sz="4800" i="0" dirty="0">
                <a:solidFill>
                  <a:srgbClr val="FFFF00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831637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419C87D-6C7B-41B4-B06A-D227A231C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3" y="1648326"/>
            <a:ext cx="10322734" cy="3561347"/>
          </a:xfrm>
          <a:prstGeom prst="rect">
            <a:avLst/>
          </a:prstGeom>
          <a:ln w="190500">
            <a:noFill/>
          </a:ln>
        </p:spPr>
      </p:pic>
    </p:spTree>
    <p:extLst>
      <p:ext uri="{BB962C8B-B14F-4D97-AF65-F5344CB8AC3E}">
        <p14:creationId xmlns:p14="http://schemas.microsoft.com/office/powerpoint/2010/main" val="4065799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B151196-9128-4858-9D2F-710EB424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8" y="2807361"/>
            <a:ext cx="11077625" cy="12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30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6F9AF64-6B30-4225-8362-14574BAE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01153"/>
            <a:ext cx="5130799" cy="36556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A60447-9980-4144-8A89-29EEE43D5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21" y="1605251"/>
            <a:ext cx="5130799" cy="3655694"/>
          </a:xfrm>
          <a:prstGeom prst="rect">
            <a:avLst/>
          </a:prstGeom>
        </p:spPr>
      </p:pic>
      <p:pic>
        <p:nvPicPr>
          <p:cNvPr id="14" name="圖片 13" descr="一張含有 畫畫 的圖片&#10;&#10;自動產生的描述">
            <a:extLst>
              <a:ext uri="{FF2B5EF4-FFF2-40B4-BE49-F238E27FC236}">
                <a16:creationId xmlns:a16="http://schemas.microsoft.com/office/drawing/2014/main" id="{8B907E27-32F3-4785-9B25-555F0004E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63" b="95313" l="9375" r="89844">
                        <a14:foregroundMark x1="35938" y1="28125" x2="45313" y2="46875"/>
                        <a14:foregroundMark x1="41406" y1="45313" x2="46875" y2="58594"/>
                        <a14:foregroundMark x1="61459" y1="93750" x2="60938" y2="95313"/>
                        <a14:foregroundMark x1="61193" y1="92969" x2="53125" y2="57031"/>
                        <a14:foregroundMark x1="61719" y1="95313" x2="61368" y2="93750"/>
                        <a14:foregroundMark x1="53125" y1="57031" x2="57813" y2="80469"/>
                        <a14:foregroundMark x1="28906" y1="9375" x2="28906" y2="7031"/>
                        <a14:foregroundMark x1="31250" y1="12500" x2="25781" y2="1563"/>
                        <a14:backgroundMark x1="18750" y1="7813" x2="22656" y2="0"/>
                        <a14:backgroundMark x1="21875" y1="7031" x2="22656" y2="781"/>
                        <a14:backgroundMark x1="23438" y1="2344" x2="23438" y2="0"/>
                        <a14:backgroundMark x1="34375" y1="93750" x2="34375" y2="93750"/>
                        <a14:backgroundMark x1="32813" y1="92969" x2="32813" y2="92969"/>
                        <a14:backgroundMark x1="32031" y1="92969" x2="32031" y2="93750"/>
                        <a14:backgroundMark x1="31250" y1="96094" x2="32031" y2="92969"/>
                        <a14:backgroundMark x1="35938" y1="93750" x2="31250" y2="92969"/>
                        <a14:backgroundMark x1="33594" y1="94531" x2="31250" y2="92969"/>
                        <a14:backgroundMark x1="36719" y1="92969" x2="31250" y2="9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811" y="4387783"/>
            <a:ext cx="752475" cy="752475"/>
          </a:xfrm>
          <a:prstGeom prst="rect">
            <a:avLst/>
          </a:prstGeom>
        </p:spPr>
      </p:pic>
      <p:pic>
        <p:nvPicPr>
          <p:cNvPr id="17" name="圖片 16" descr="一張含有 畫畫 的圖片&#10;&#10;自動產生的描述">
            <a:extLst>
              <a:ext uri="{FF2B5EF4-FFF2-40B4-BE49-F238E27FC236}">
                <a16:creationId xmlns:a16="http://schemas.microsoft.com/office/drawing/2014/main" id="{883B0FC4-7068-444B-959B-53EA377F1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63" b="95313" l="9375" r="89844">
                        <a14:foregroundMark x1="35938" y1="28125" x2="45313" y2="46875"/>
                        <a14:foregroundMark x1="41406" y1="45313" x2="46875" y2="58594"/>
                        <a14:foregroundMark x1="61459" y1="93750" x2="60938" y2="95313"/>
                        <a14:foregroundMark x1="61193" y1="92969" x2="53125" y2="57031"/>
                        <a14:foregroundMark x1="61719" y1="95313" x2="61368" y2="93750"/>
                        <a14:foregroundMark x1="53125" y1="57031" x2="57813" y2="80469"/>
                        <a14:foregroundMark x1="28906" y1="9375" x2="28906" y2="7031"/>
                        <a14:foregroundMark x1="31250" y1="12500" x2="25781" y2="1563"/>
                        <a14:backgroundMark x1="18750" y1="7813" x2="22656" y2="0"/>
                        <a14:backgroundMark x1="21875" y1="7031" x2="22656" y2="781"/>
                        <a14:backgroundMark x1="23438" y1="2344" x2="23438" y2="0"/>
                        <a14:backgroundMark x1="34375" y1="93750" x2="34375" y2="93750"/>
                        <a14:backgroundMark x1="32813" y1="92969" x2="32813" y2="92969"/>
                        <a14:backgroundMark x1="32031" y1="92969" x2="32031" y2="93750"/>
                        <a14:backgroundMark x1="31250" y1="96094" x2="32031" y2="92969"/>
                        <a14:backgroundMark x1="35938" y1="93750" x2="31250" y2="92969"/>
                        <a14:backgroundMark x1="33594" y1="94531" x2="31250" y2="92969"/>
                        <a14:backgroundMark x1="36719" y1="92969" x2="31250" y2="9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676" y="3264835"/>
            <a:ext cx="7524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D2CDA60-8018-4679-934B-C7243E76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656796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i="0" dirty="0"/>
              <a:t>使用鍵盤也無法按下按鈕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A5BD6A-4D1F-4C9C-956A-769093B6A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7" t="50000" r="72250" b="33754"/>
          <a:stretch/>
        </p:blipFill>
        <p:spPr>
          <a:xfrm>
            <a:off x="3837482" y="951476"/>
            <a:ext cx="4506456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90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08AFDB5-ACC0-42A9-9A28-036D4B8C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005" y="4767300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i="0" dirty="0"/>
              <a:t>搜尋解法</a:t>
            </a:r>
            <a:r>
              <a:rPr lang="en-US" altLang="zh-TW" sz="4800" i="0" dirty="0"/>
              <a:t>	- </a:t>
            </a:r>
            <a:r>
              <a:rPr lang="zh-TW" altLang="en-US" sz="4800" i="0" dirty="0"/>
              <a:t>使用 </a:t>
            </a:r>
            <a:r>
              <a:rPr lang="en-US" altLang="zh-TW" sz="4800" i="0" dirty="0"/>
              <a:t>VB</a:t>
            </a:r>
            <a:r>
              <a:rPr lang="zh-TW" altLang="en-US" sz="4800" i="0" dirty="0"/>
              <a:t>反組譯工具</a:t>
            </a: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圖片 4" descr="一張含有 螢幕擷取畫面, 監視器, 螢幕, 黑色 的圖片&#10;&#10;自動產生的描述">
            <a:extLst>
              <a:ext uri="{FF2B5EF4-FFF2-40B4-BE49-F238E27FC236}">
                <a16:creationId xmlns:a16="http://schemas.microsoft.com/office/drawing/2014/main" id="{74B9CA56-5F98-4577-9CB9-94A07D517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2" b="1"/>
          <a:stretch/>
        </p:blipFill>
        <p:spPr>
          <a:xfrm>
            <a:off x="1169349" y="695008"/>
            <a:ext cx="9845346" cy="35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9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89ABEC8-E7CB-4244-A04B-276A5043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45" y="1157950"/>
            <a:ext cx="10417710" cy="1746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F21040-DCC3-4B08-87E0-418309418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75" y="3308393"/>
            <a:ext cx="2239250" cy="269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51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AB3AA32-4504-4C2D-B375-63F56AC4C8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30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3903F13-4277-4D7B-8EEA-A3E45A1A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2472184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i="0" dirty="0"/>
              <a:t>網路上解法 </a:t>
            </a:r>
            <a:r>
              <a:rPr lang="en-US" altLang="zh-TW" sz="5400" i="0" dirty="0"/>
              <a:t>– </a:t>
            </a:r>
            <a:br>
              <a:rPr lang="en-US" altLang="zh-TW" sz="5400" i="0" dirty="0"/>
            </a:br>
            <a:r>
              <a:rPr lang="zh-TW" altLang="en-US" sz="5400" i="0" dirty="0"/>
              <a:t>修改程式啟用 </a:t>
            </a:r>
            <a:r>
              <a:rPr lang="en-US" altLang="zh-TW" sz="5400" i="0" dirty="0"/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2138507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116EF6-FA68-44F9-8224-9FCB27D4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50" y="1115567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TW" altLang="en-US" sz="5400" dirty="0"/>
              <a:t>思考方向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83DB7D3E-4491-4852-8D1D-EBF84F73D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33" r="3697" b="18090"/>
          <a:stretch/>
        </p:blipFill>
        <p:spPr>
          <a:xfrm>
            <a:off x="6876925" y="2265016"/>
            <a:ext cx="2618866" cy="23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70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A44150-68E1-4984-8D9A-A18D5ABA2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7" b="2038"/>
          <a:stretch/>
        </p:blipFill>
        <p:spPr>
          <a:xfrm>
            <a:off x="41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833B81-9D85-427A-8161-E8302462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733" y="2074339"/>
            <a:ext cx="721995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i="0" dirty="0"/>
              <a:t>觀察</a:t>
            </a:r>
            <a:r>
              <a:rPr lang="en-US" altLang="zh-TW" sz="4800" i="0" dirty="0"/>
              <a:t>click function</a:t>
            </a:r>
            <a:r>
              <a:rPr lang="zh-TW" altLang="en-US" sz="4800" i="0" dirty="0"/>
              <a:t>內容</a:t>
            </a:r>
            <a:endParaRPr lang="en-US" altLang="zh-TW" sz="4800" i="0" dirty="0"/>
          </a:p>
        </p:txBody>
      </p:sp>
    </p:spTree>
    <p:extLst>
      <p:ext uri="{BB962C8B-B14F-4D97-AF65-F5344CB8AC3E}">
        <p14:creationId xmlns:p14="http://schemas.microsoft.com/office/powerpoint/2010/main" val="405729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F9568D-F37A-44A4-8102-B32E332AD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i="0" dirty="0"/>
              <a:t>發現多行類似程式碼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CF1BD4-3B79-4E29-91D2-C62A9D4A3075}"/>
              </a:ext>
            </a:extLst>
          </p:cNvPr>
          <p:cNvGrpSpPr/>
          <p:nvPr/>
        </p:nvGrpSpPr>
        <p:grpSpPr>
          <a:xfrm>
            <a:off x="1426001" y="2190648"/>
            <a:ext cx="9339998" cy="3960000"/>
            <a:chOff x="1380452" y="2457348"/>
            <a:chExt cx="9339998" cy="3960000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ABC3C5D6-3839-4243-AC67-E1CCC87009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80452" y="2457348"/>
              <a:ext cx="2409000" cy="3960000"/>
              <a:chOff x="1730313" y="2509728"/>
              <a:chExt cx="2317869" cy="381019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2C6D1D2D-2666-4E02-9BC7-C2CB07437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30313" y="2509728"/>
                <a:ext cx="2317869" cy="441348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C62B2498-46C3-4A55-95B1-84290F6052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694"/>
              <a:stretch/>
            </p:blipFill>
            <p:spPr>
              <a:xfrm>
                <a:off x="1730313" y="2951076"/>
                <a:ext cx="2317869" cy="3368848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9D4C5FE-CFCA-472D-B14C-91326DCFE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1649" y="2457348"/>
              <a:ext cx="2457604" cy="3960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4106A0B-D6CA-429B-8F89-BD5D56DEE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1450" y="2457920"/>
              <a:ext cx="2429000" cy="3959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362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292441"/>
      </a:dk2>
      <a:lt2>
        <a:srgbClr val="E8E5E2"/>
      </a:lt2>
      <a:accent1>
        <a:srgbClr val="6BA7D8"/>
      </a:accent1>
      <a:accent2>
        <a:srgbClr val="6372D6"/>
      </a:accent2>
      <a:accent3>
        <a:srgbClr val="9A7FDD"/>
      </a:accent3>
      <a:accent4>
        <a:srgbClr val="B463D6"/>
      </a:accent4>
      <a:accent5>
        <a:srgbClr val="DD7FD2"/>
      </a:accent5>
      <a:accent6>
        <a:srgbClr val="D66398"/>
      </a:accent6>
      <a:hlink>
        <a:srgbClr val="A17C5D"/>
      </a:hlink>
      <a:folHlink>
        <a:srgbClr val="7F7F7F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55</Words>
  <Application>Microsoft Office PowerPoint</Application>
  <PresentationFormat>寬螢幕</PresentationFormat>
  <Paragraphs>10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 2</vt:lpstr>
      <vt:lpstr>SlateVTI</vt:lpstr>
      <vt:lpstr>Application Challenge 4 Press the Button.</vt:lpstr>
      <vt:lpstr>PowerPoint 簡報</vt:lpstr>
      <vt:lpstr>使用鍵盤也無法按下按鈕</vt:lpstr>
      <vt:lpstr>搜尋解法 - 使用 VB反組譯工具</vt:lpstr>
      <vt:lpstr>PowerPoint 簡報</vt:lpstr>
      <vt:lpstr>網路上解法 –  修改程式啟用 button</vt:lpstr>
      <vt:lpstr>思考方向</vt:lpstr>
      <vt:lpstr>觀察click function內容</vt:lpstr>
      <vt:lpstr>發現多行類似程式碼</vt:lpstr>
      <vt:lpstr>比對ASCII碼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Challenge 4 Press the Button.</dc:title>
  <dc:creator>Tzuting</dc:creator>
  <cp:lastModifiedBy>Tzuting</cp:lastModifiedBy>
  <cp:revision>3</cp:revision>
  <dcterms:created xsi:type="dcterms:W3CDTF">2019-12-02T15:09:41Z</dcterms:created>
  <dcterms:modified xsi:type="dcterms:W3CDTF">2019-12-02T15:30:03Z</dcterms:modified>
</cp:coreProperties>
</file>